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22" r:id="rId2"/>
  </p:sldIdLst>
  <p:sldSz cx="12192000" cy="6858000"/>
  <p:notesSz cx="6858000" cy="9144000"/>
  <p:defaultTextStyle>
    <a:defPPr>
      <a:defRPr lang="en-T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E7A43-7B75-5B63-55EB-4744EEA5B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D3880-5591-0D3F-0794-B04797C68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05D5F-6E19-770E-61B0-360DC84F92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FA4D8-0930-964D-4B85-C7FDF67EB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8BE40-380A-C59D-F411-89E024336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246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03063-2C6B-0A64-F54E-13ECDB2DB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23AC3-5A75-1E9F-93B4-30116CB54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08C05-E49C-AFE1-9B42-EC3F26164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E7BB9-9930-1E7E-EC53-BEF49919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A7849-AED2-6481-E1C7-75836C8A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7389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FED12-0175-B1BA-7AFF-048938A0E6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944CD-75A3-CCCC-4D17-A7F765874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B6319-F0F3-8DE8-228F-AD65CD148B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B4AC1-4A0B-1A1C-0243-405902DFB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01CE-7E72-927A-BBE3-77E02603F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6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349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99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2C324-02CB-D7E6-FC5D-7A582A75E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EC1D4-C526-7DA0-795A-DF6B79D3F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F3E63-46CF-B8B8-A1CA-C8CB5CFC7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CFB1C-83C1-42D3-2776-C2227645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93E20-E53D-4D5C-3F09-74A78F19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2118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EE15F-8177-AAA4-FCD7-710C0062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7119A-22CA-985A-2D86-AC634D92B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F1CE2-0037-07C7-55DB-EAAFE6F100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E2724-28EA-4FB4-5C81-F99AA38F9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B4F1E-3CE4-CE23-7372-BF906F71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037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DDB2B-E928-A021-39A5-C87F773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88468-0030-6841-32BD-BD11CBA29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D74CF-70C9-6617-353D-4C099B80A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0A0EC-9DE4-3007-6C90-2C0926F8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6CAB5-3D81-DE27-43B9-F1BAB27D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ABF4D-933E-06F8-C35A-D2F43358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54937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A6E1-896A-D5B2-FC3E-61503A3E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BBCF4-D085-B183-DAC5-9D5E3B258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5C2B2-9C4E-70FF-4F20-6145B031D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77BF67-CFAC-ECC6-4F6A-6C439B981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A0DE6A-B483-D5B4-97A5-435A00C0C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A4D794-8C57-30FE-7786-F1F4298CEE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343FA-F14B-A51B-4726-956E9C78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84F585-0C9C-F427-4B60-B358499A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55BFD03-A3FE-7EC5-9AF2-8F0B5799E9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901"/>
            <a:ext cx="1154431" cy="104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52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2B086-2EEF-D483-58BB-9CFE488F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CFE531-C713-83E3-7F1A-70410CB927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36DA9-4069-0D7F-8FCE-782432A4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B5A8A-04C1-75C4-E464-60B4CF59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1117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F009F9-30DD-8B64-04DB-D8E1FCD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F2465-2D4F-71B4-7395-53BBE270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AEF11-2F37-CDF1-3287-A3159BD37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3977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CC0E1-1C75-795F-A013-01DBDC811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F145-5534-FC65-99F9-B685FEE64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C49C19-A328-B44C-9A0D-622F15125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C2513-7739-761C-8D04-BE31F88871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6AB90-9BEC-5185-693E-AA2D41CA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B507D-A5D8-8E76-3F16-C83F9EC6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73820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F1AF6-8EB1-90FD-E243-C1918229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D5E757-82C7-14A5-D293-3AD9E31DBA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E2156-1B23-EEFA-4120-1D3828287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22769-41D6-D163-CC6B-E35F40C05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D05D97-B2E3-8040-9D2E-CE478CD48B2B}" type="datetimeFigureOut">
              <a:rPr lang="x-none" smtClean="0"/>
              <a:t>04/08/2026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69E96-8376-27C4-DEAF-E6D38A944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33BCA-2044-94A1-C8B2-7680C6B4F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494676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g"/><Relationship Id="rId16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C43F9C21-7E4A-24AF-B405-26DAD8EE72F4}"/>
              </a:ext>
            </a:extLst>
          </p:cNvPr>
          <p:cNvSpPr/>
          <p:nvPr/>
        </p:nvSpPr>
        <p:spPr>
          <a:xfrm flipH="1" flipV="1">
            <a:off x="877824" y="-2"/>
            <a:ext cx="11314176" cy="5980177"/>
          </a:xfrm>
          <a:prstGeom prst="round1Rect">
            <a:avLst>
              <a:gd name="adj" fmla="val 6269"/>
            </a:avLst>
          </a:prstGeom>
          <a:solidFill>
            <a:schemeClr val="bg1">
              <a:alpha val="869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558D0-C3DF-4296-45E7-29D0E2E80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8608" y="6356350"/>
            <a:ext cx="24150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C81F6-27C8-2E41-AD7E-B08F430A1C31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E0777F-D506-1361-3053-AF6026CA8AA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09139" y="102777"/>
            <a:ext cx="1574074" cy="11477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0BB90F-5551-C44B-C7C2-BCDF26F95134}"/>
              </a:ext>
            </a:extLst>
          </p:cNvPr>
          <p:cNvSpPr txBox="1"/>
          <p:nvPr/>
        </p:nvSpPr>
        <p:spPr>
          <a:xfrm>
            <a:off x="9048813" y="6416669"/>
            <a:ext cx="2887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600" i="1" dirty="0">
                <a:ln>
                  <a:noFill/>
                </a:ln>
                <a:solidFill>
                  <a:srgbClr val="005E00"/>
                </a:solidFill>
                <a:latin typeface="Century Gothic" panose="020B0502020202020204" pitchFamily="34" charset="0"/>
              </a:rPr>
              <a:t>Transforming</a:t>
            </a:r>
            <a:r>
              <a:rPr lang="x-none" sz="1600" b="1" i="1" dirty="0">
                <a:ln>
                  <a:noFill/>
                </a:ln>
                <a:solidFill>
                  <a:srgbClr val="005E00"/>
                </a:solidFill>
                <a:latin typeface="Century Gothic" panose="020B0502020202020204" pitchFamily="34" charset="0"/>
              </a:rPr>
              <a:t> Agriculture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2F42C4-315A-2383-0DC7-81610826793F}"/>
              </a:ext>
            </a:extLst>
          </p:cNvPr>
          <p:cNvSpPr/>
          <p:nvPr/>
        </p:nvSpPr>
        <p:spPr>
          <a:xfrm flipV="1">
            <a:off x="9118608" y="6355708"/>
            <a:ext cx="2415024" cy="45719"/>
          </a:xfrm>
          <a:prstGeom prst="rect">
            <a:avLst/>
          </a:prstGeom>
          <a:solidFill>
            <a:srgbClr val="00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349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33C98-0167-E0A3-D003-804F44FC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912" y="1164655"/>
            <a:ext cx="5942617" cy="697057"/>
          </a:xfrm>
        </p:spPr>
        <p:txBody>
          <a:bodyPr/>
          <a:lstStyle/>
          <a:p>
            <a:r>
              <a:rPr lang="en-US" sz="3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“THE TARI WE WANT”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42E5B-8C21-F957-25CB-559DFB82C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690" y="2273894"/>
            <a:ext cx="10325837" cy="1164656"/>
          </a:xfrm>
        </p:spPr>
        <p:txBody>
          <a:bodyPr/>
          <a:lstStyle/>
          <a:p>
            <a:r>
              <a:t>We want TARI to be: “An excellent institution that operates fairly and responsibly to deliver significant results at low cost.”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F0D538-651D-C3D2-75BD-F8D8A89A4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1" y="64893"/>
            <a:ext cx="1285975" cy="11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63BC29-34C8-3565-0EF4-43612E7A83DC}"/>
              </a:ext>
            </a:extLst>
          </p:cNvPr>
          <p:cNvSpPr txBox="1">
            <a:spLocks/>
          </p:cNvSpPr>
          <p:nvPr/>
        </p:nvSpPr>
        <p:spPr>
          <a:xfrm>
            <a:off x="1307691" y="4547789"/>
            <a:ext cx="10325837" cy="14661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Tunataka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TARI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iwe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Taasisi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Mahiri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yenye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mifumo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inayojiendesha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inayofanya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haki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wajibu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kuleta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matokeo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makubwa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gharama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kidogo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4CABBB-DC73-CB3E-A944-648F05CA3AFC}"/>
              </a:ext>
            </a:extLst>
          </p:cNvPr>
          <p:cNvSpPr txBox="1">
            <a:spLocks/>
          </p:cNvSpPr>
          <p:nvPr/>
        </p:nvSpPr>
        <p:spPr>
          <a:xfrm>
            <a:off x="3230879" y="3644641"/>
            <a:ext cx="5942617" cy="6970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“TARI  TUNAYOITAKA”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0532414"/>
      </p:ext>
    </p:extLst>
  </p:cSld>
  <p:clrMapOvr>
    <a:masterClrMapping/>
  </p:clrMapOvr>
</p:sld>
</file>

<file path=ppt/theme/theme1.xml><?xml version="1.0" encoding="utf-8"?>
<a:theme xmlns:a="http://schemas.openxmlformats.org/drawingml/2006/main" name="TARI-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RI-5" id="{85CCFCA0-37A5-174C-A158-AD932C69CCFA}" vid="{62A83D37-EEA0-6445-BA4B-FC5E282C163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Maiandra GD</vt:lpstr>
      <vt:lpstr>Tahoma</vt:lpstr>
      <vt:lpstr>TARI-5</vt:lpstr>
      <vt:lpstr>“THE TARI WE WANT”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kehengu marwa</dc:creator>
  <cp:lastModifiedBy>kehengu marwa</cp:lastModifiedBy>
  <cp:revision>1</cp:revision>
  <dcterms:created xsi:type="dcterms:W3CDTF">2026-08-04T03:02:49Z</dcterms:created>
  <dcterms:modified xsi:type="dcterms:W3CDTF">2026-08-04T03:04:36Z</dcterms:modified>
</cp:coreProperties>
</file>